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0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9;p6">
            <a:extLst>
              <a:ext uri="{FF2B5EF4-FFF2-40B4-BE49-F238E27FC236}">
                <a16:creationId xmlns:a16="http://schemas.microsoft.com/office/drawing/2014/main" id="{7DC89EBA-F9F8-F444-9BC6-CDD230AE60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398" y="2011680"/>
            <a:ext cx="105156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>
                <a:latin typeface="Gill Sans MT" panose="020B0502020104020203" pitchFamily="34" charset="77"/>
              </a:defRPr>
            </a:lvl1pPr>
            <a:lvl2pPr marL="1219140" lvl="1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09" lvl="2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278" lvl="3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848" lvl="4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418" lvl="5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6987" lvl="6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557" lvl="7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126" lvl="8" indent="-474109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 dirty="0"/>
          </a:p>
        </p:txBody>
      </p:sp>
      <p:grpSp>
        <p:nvGrpSpPr>
          <p:cNvPr id="21" name="Google Shape;70;p5">
            <a:extLst>
              <a:ext uri="{FF2B5EF4-FFF2-40B4-BE49-F238E27FC236}">
                <a16:creationId xmlns:a16="http://schemas.microsoft.com/office/drawing/2014/main" id="{CE1406F7-8FB5-6B40-884A-1FB9BBA31F87}"/>
              </a:ext>
            </a:extLst>
          </p:cNvPr>
          <p:cNvGrpSpPr/>
          <p:nvPr userDrawn="1"/>
        </p:nvGrpSpPr>
        <p:grpSpPr>
          <a:xfrm>
            <a:off x="0" y="0"/>
            <a:ext cx="9434200" cy="1774512"/>
            <a:chOff x="-4" y="-3534"/>
            <a:chExt cx="7075650" cy="1330884"/>
          </a:xfrm>
        </p:grpSpPr>
        <p:sp>
          <p:nvSpPr>
            <p:cNvPr id="22" name="Google Shape;71;p5">
              <a:extLst>
                <a:ext uri="{FF2B5EF4-FFF2-40B4-BE49-F238E27FC236}">
                  <a16:creationId xmlns:a16="http://schemas.microsoft.com/office/drawing/2014/main" id="{35A17B23-E34A-9543-BA99-118DB6BB5033}"/>
                </a:ext>
              </a:extLst>
            </p:cNvPr>
            <p:cNvSpPr/>
            <p:nvPr/>
          </p:nvSpPr>
          <p:spPr>
            <a:xfrm>
              <a:off x="6295946" y="-3534"/>
              <a:ext cx="779700" cy="384537"/>
            </a:xfrm>
            <a:prstGeom prst="triangle">
              <a:avLst>
                <a:gd name="adj" fmla="val 3242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 dirty="0">
                <a:latin typeface="Gill Sans MT" panose="020B0502020104020203" pitchFamily="34" charset="77"/>
                <a:ea typeface="Arvo"/>
                <a:cs typeface="Arvo"/>
                <a:sym typeface="Arvo"/>
              </a:endParaRPr>
            </a:p>
          </p:txBody>
        </p:sp>
        <p:grpSp>
          <p:nvGrpSpPr>
            <p:cNvPr id="24" name="Google Shape;72;p5">
              <a:extLst>
                <a:ext uri="{FF2B5EF4-FFF2-40B4-BE49-F238E27FC236}">
                  <a16:creationId xmlns:a16="http://schemas.microsoft.com/office/drawing/2014/main" id="{65E52A53-E36D-4D40-90E0-8C8BE08F18F1}"/>
                </a:ext>
              </a:extLst>
            </p:cNvPr>
            <p:cNvGrpSpPr/>
            <p:nvPr/>
          </p:nvGrpSpPr>
          <p:grpSpPr>
            <a:xfrm rot="10800000" flipH="1">
              <a:off x="3" y="-3534"/>
              <a:ext cx="6761664" cy="1330884"/>
              <a:chOff x="-2168138" y="330081"/>
              <a:chExt cx="8657700" cy="1704076"/>
            </a:xfrm>
          </p:grpSpPr>
          <p:sp>
            <p:nvSpPr>
              <p:cNvPr id="28" name="Google Shape;73;p5">
                <a:extLst>
                  <a:ext uri="{FF2B5EF4-FFF2-40B4-BE49-F238E27FC236}">
                    <a16:creationId xmlns:a16="http://schemas.microsoft.com/office/drawing/2014/main" id="{0844C1E1-796F-904F-8557-11A84D5ED179}"/>
                  </a:ext>
                </a:extLst>
              </p:cNvPr>
              <p:cNvSpPr/>
              <p:nvPr/>
            </p:nvSpPr>
            <p:spPr>
              <a:xfrm>
                <a:off x="-2168138" y="330081"/>
                <a:ext cx="6958200" cy="17040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 dirty="0">
                  <a:latin typeface="Gill Sans MT" panose="020B0502020104020203" pitchFamily="34" charset="77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9" name="Google Shape;74;p5">
                <a:extLst>
                  <a:ext uri="{FF2B5EF4-FFF2-40B4-BE49-F238E27FC236}">
                    <a16:creationId xmlns:a16="http://schemas.microsoft.com/office/drawing/2014/main" id="{46AF24F9-CCA1-4F49-8B06-E9108A7258A7}"/>
                  </a:ext>
                </a:extLst>
              </p:cNvPr>
              <p:cNvSpPr/>
              <p:nvPr/>
            </p:nvSpPr>
            <p:spPr>
              <a:xfrm>
                <a:off x="4790062" y="334657"/>
                <a:ext cx="1699500" cy="169950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 dirty="0">
                  <a:latin typeface="Gill Sans MT" panose="020B0502020104020203" pitchFamily="34" charset="77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25" name="Google Shape;75;p5">
              <a:extLst>
                <a:ext uri="{FF2B5EF4-FFF2-40B4-BE49-F238E27FC236}">
                  <a16:creationId xmlns:a16="http://schemas.microsoft.com/office/drawing/2014/main" id="{BAF1D852-121F-C849-A775-5CD62747D1E0}"/>
                </a:ext>
              </a:extLst>
            </p:cNvPr>
            <p:cNvGrpSpPr/>
            <p:nvPr/>
          </p:nvGrpSpPr>
          <p:grpSpPr>
            <a:xfrm rot="10800000" flipH="1">
              <a:off x="-4" y="377432"/>
              <a:ext cx="7068030" cy="775318"/>
              <a:chOff x="-9092084" y="330076"/>
              <a:chExt cx="15564921" cy="1707371"/>
            </a:xfrm>
          </p:grpSpPr>
          <p:sp>
            <p:nvSpPr>
              <p:cNvPr id="26" name="Google Shape;76;p5">
                <a:extLst>
                  <a:ext uri="{FF2B5EF4-FFF2-40B4-BE49-F238E27FC236}">
                    <a16:creationId xmlns:a16="http://schemas.microsoft.com/office/drawing/2014/main" id="{93C524B4-EA1C-DB43-92C2-54CEEF294EBA}"/>
                  </a:ext>
                </a:extLst>
              </p:cNvPr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 dirty="0">
                  <a:latin typeface="Gill Sans MT" panose="020B0502020104020203" pitchFamily="34" charset="77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7" name="Google Shape;77;p5">
                <a:extLst>
                  <a:ext uri="{FF2B5EF4-FFF2-40B4-BE49-F238E27FC236}">
                    <a16:creationId xmlns:a16="http://schemas.microsoft.com/office/drawing/2014/main" id="{E3CE510A-9A4E-D044-A316-930E06D3BF4F}"/>
                  </a:ext>
                </a:extLst>
              </p:cNvPr>
              <p:cNvSpPr/>
              <p:nvPr/>
            </p:nvSpPr>
            <p:spPr>
              <a:xfrm>
                <a:off x="4773336" y="330076"/>
                <a:ext cx="1699501" cy="1707371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 dirty="0">
                  <a:latin typeface="Gill Sans MT" panose="020B0502020104020203" pitchFamily="34" charset="77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30" name="Google Shape;78;p5">
            <a:extLst>
              <a:ext uri="{FF2B5EF4-FFF2-40B4-BE49-F238E27FC236}">
                <a16:creationId xmlns:a16="http://schemas.microsoft.com/office/drawing/2014/main" id="{60D9C957-2B53-E04C-91E4-FD50C774A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 i="0">
                <a:latin typeface="Gill Sans MT" panose="020B0502020104020203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lang="en-US" dirty="0"/>
          </a:p>
        </p:txBody>
      </p:sp>
      <p:grpSp>
        <p:nvGrpSpPr>
          <p:cNvPr id="31" name="Google Shape;31;p3">
            <a:extLst>
              <a:ext uri="{FF2B5EF4-FFF2-40B4-BE49-F238E27FC236}">
                <a16:creationId xmlns:a16="http://schemas.microsoft.com/office/drawing/2014/main" id="{266646C7-11BC-B745-8E44-108795D3B0D7}"/>
              </a:ext>
            </a:extLst>
          </p:cNvPr>
          <p:cNvGrpSpPr/>
          <p:nvPr userDrawn="1"/>
        </p:nvGrpSpPr>
        <p:grpSpPr>
          <a:xfrm>
            <a:off x="10562614" y="5963626"/>
            <a:ext cx="1629392" cy="905256"/>
            <a:chOff x="5575242" y="4472723"/>
            <a:chExt cx="1222043" cy="678943"/>
          </a:xfrm>
        </p:grpSpPr>
        <p:sp>
          <p:nvSpPr>
            <p:cNvPr id="32" name="Google Shape;32;p3">
              <a:extLst>
                <a:ext uri="{FF2B5EF4-FFF2-40B4-BE49-F238E27FC236}">
                  <a16:creationId xmlns:a16="http://schemas.microsoft.com/office/drawing/2014/main" id="{84B8164D-F6B8-E642-B474-50D1420237C1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95164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 dirty="0">
                <a:latin typeface="Gill Sans MT" panose="020B0502020104020203" pitchFamily="34" charset="77"/>
              </a:endParaRPr>
            </a:p>
          </p:txBody>
        </p:sp>
        <p:grpSp>
          <p:nvGrpSpPr>
            <p:cNvPr id="33" name="Google Shape;33;p3">
              <a:extLst>
                <a:ext uri="{FF2B5EF4-FFF2-40B4-BE49-F238E27FC236}">
                  <a16:creationId xmlns:a16="http://schemas.microsoft.com/office/drawing/2014/main" id="{13EA626D-B208-7B47-8E8C-8EF02A68EC52}"/>
                </a:ext>
              </a:extLst>
            </p:cNvPr>
            <p:cNvGrpSpPr/>
            <p:nvPr/>
          </p:nvGrpSpPr>
          <p:grpSpPr>
            <a:xfrm flipH="1">
              <a:off x="5734848" y="4472723"/>
              <a:ext cx="1062437" cy="678943"/>
              <a:chOff x="3776175" y="330077"/>
              <a:chExt cx="2691076" cy="1720151"/>
            </a:xfrm>
          </p:grpSpPr>
          <p:sp>
            <p:nvSpPr>
              <p:cNvPr id="37" name="Google Shape;34;p3">
                <a:extLst>
                  <a:ext uri="{FF2B5EF4-FFF2-40B4-BE49-F238E27FC236}">
                    <a16:creationId xmlns:a16="http://schemas.microsoft.com/office/drawing/2014/main" id="{D09CC7BE-C58A-1A47-962A-B3A7733FA1DE}"/>
                  </a:ext>
                </a:extLst>
              </p:cNvPr>
              <p:cNvSpPr/>
              <p:nvPr/>
            </p:nvSpPr>
            <p:spPr>
              <a:xfrm>
                <a:off x="3776175" y="330077"/>
                <a:ext cx="998479" cy="17201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 dirty="0">
                  <a:latin typeface="Gill Sans MT" panose="020B0502020104020203" pitchFamily="34" charset="77"/>
                </a:endParaRPr>
              </a:p>
            </p:txBody>
          </p:sp>
          <p:sp>
            <p:nvSpPr>
              <p:cNvPr id="38" name="Google Shape;35;p3">
                <a:extLst>
                  <a:ext uri="{FF2B5EF4-FFF2-40B4-BE49-F238E27FC236}">
                    <a16:creationId xmlns:a16="http://schemas.microsoft.com/office/drawing/2014/main" id="{C5915642-325C-E547-9B3F-F39250E84168}"/>
                  </a:ext>
                </a:extLst>
              </p:cNvPr>
              <p:cNvSpPr/>
              <p:nvPr/>
            </p:nvSpPr>
            <p:spPr>
              <a:xfrm>
                <a:off x="4767751" y="330081"/>
                <a:ext cx="1699500" cy="171740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 dirty="0">
                  <a:latin typeface="Gill Sans MT" panose="020B0502020104020203" pitchFamily="34" charset="77"/>
                </a:endParaRPr>
              </a:p>
            </p:txBody>
          </p:sp>
        </p:grpSp>
        <p:grpSp>
          <p:nvGrpSpPr>
            <p:cNvPr id="34" name="Google Shape;36;p3">
              <a:extLst>
                <a:ext uri="{FF2B5EF4-FFF2-40B4-BE49-F238E27FC236}">
                  <a16:creationId xmlns:a16="http://schemas.microsoft.com/office/drawing/2014/main" id="{0A9C8EAF-6390-DC44-A8BD-A65CC00E152B}"/>
                </a:ext>
              </a:extLst>
            </p:cNvPr>
            <p:cNvGrpSpPr/>
            <p:nvPr/>
          </p:nvGrpSpPr>
          <p:grpSpPr>
            <a:xfrm flipH="1">
              <a:off x="5578976" y="4646749"/>
              <a:ext cx="1218306" cy="305353"/>
              <a:chOff x="-353997" y="330146"/>
              <a:chExt cx="6798582" cy="1703972"/>
            </a:xfrm>
          </p:grpSpPr>
          <p:sp>
            <p:nvSpPr>
              <p:cNvPr id="35" name="Google Shape;37;p3">
                <a:extLst>
                  <a:ext uri="{FF2B5EF4-FFF2-40B4-BE49-F238E27FC236}">
                    <a16:creationId xmlns:a16="http://schemas.microsoft.com/office/drawing/2014/main" id="{85137EEA-3453-A841-944B-11010FD636CF}"/>
                  </a:ext>
                </a:extLst>
              </p:cNvPr>
              <p:cNvSpPr/>
              <p:nvPr/>
            </p:nvSpPr>
            <p:spPr>
              <a:xfrm>
                <a:off x="-353997" y="330146"/>
                <a:ext cx="5139057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 dirty="0">
                  <a:latin typeface="Gill Sans MT" panose="020B0502020104020203" pitchFamily="34" charset="77"/>
                </a:endParaRPr>
              </a:p>
            </p:txBody>
          </p:sp>
          <p:sp>
            <p:nvSpPr>
              <p:cNvPr id="36" name="Google Shape;38;p3">
                <a:extLst>
                  <a:ext uri="{FF2B5EF4-FFF2-40B4-BE49-F238E27FC236}">
                    <a16:creationId xmlns:a16="http://schemas.microsoft.com/office/drawing/2014/main" id="{8D0555DE-085B-8D49-AC5C-BB22D084510A}"/>
                  </a:ext>
                </a:extLst>
              </p:cNvPr>
              <p:cNvSpPr/>
              <p:nvPr/>
            </p:nvSpPr>
            <p:spPr>
              <a:xfrm>
                <a:off x="4745087" y="330217"/>
                <a:ext cx="1699498" cy="1703901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 dirty="0">
                  <a:latin typeface="Gill Sans MT" panose="020B0502020104020203" pitchFamily="34" charset="77"/>
                </a:endParaRPr>
              </a:p>
            </p:txBody>
          </p:sp>
        </p:grpSp>
      </p:grpSp>
      <p:sp>
        <p:nvSpPr>
          <p:cNvPr id="39" name="Google Shape;41;p3">
            <a:extLst>
              <a:ext uri="{FF2B5EF4-FFF2-40B4-BE49-F238E27FC236}">
                <a16:creationId xmlns:a16="http://schemas.microsoft.com/office/drawing/2014/main" id="{D6EEE365-C2BC-9A44-9EB7-FB49080476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9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8;p5">
            <a:extLst>
              <a:ext uri="{FF2B5EF4-FFF2-40B4-BE49-F238E27FC236}">
                <a16:creationId xmlns:a16="http://schemas.microsoft.com/office/drawing/2014/main" id="{EEA6E281-57BF-BC47-9AFF-673375FF88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71" y="-1"/>
            <a:ext cx="9599629" cy="12344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 i="0">
                <a:solidFill>
                  <a:schemeClr val="bg1"/>
                </a:solidFill>
                <a:latin typeface="Gill Sans MT" panose="020B0502020104020203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4D30B2-B52A-0447-90F7-E646F75113A1}"/>
              </a:ext>
            </a:extLst>
          </p:cNvPr>
          <p:cNvGrpSpPr/>
          <p:nvPr userDrawn="1"/>
        </p:nvGrpSpPr>
        <p:grpSpPr>
          <a:xfrm>
            <a:off x="-6251" y="1"/>
            <a:ext cx="2263483" cy="2389815"/>
            <a:chOff x="695706" y="0"/>
            <a:chExt cx="1873229" cy="1977778"/>
          </a:xfrm>
          <a:solidFill>
            <a:schemeClr val="accent1"/>
          </a:solidFill>
        </p:grpSpPr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8C9B35AB-505D-1C45-B23C-4610D7799BC6}"/>
                </a:ext>
              </a:extLst>
            </p:cNvPr>
            <p:cNvSpPr/>
            <p:nvPr userDrawn="1"/>
          </p:nvSpPr>
          <p:spPr>
            <a:xfrm>
              <a:off x="1802612" y="0"/>
              <a:ext cx="766323" cy="1021600"/>
            </a:xfrm>
            <a:prstGeom prst="chevron">
              <a:avLst>
                <a:gd name="adj" fmla="val 6572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22">
              <a:extLst>
                <a:ext uri="{FF2B5EF4-FFF2-40B4-BE49-F238E27FC236}">
                  <a16:creationId xmlns:a16="http://schemas.microsoft.com/office/drawing/2014/main" id="{3410396D-FF64-E84D-A7A3-EF91BA47D9FE}"/>
                </a:ext>
              </a:extLst>
            </p:cNvPr>
            <p:cNvSpPr/>
            <p:nvPr userDrawn="1"/>
          </p:nvSpPr>
          <p:spPr>
            <a:xfrm>
              <a:off x="695706" y="0"/>
              <a:ext cx="1441429" cy="1977778"/>
            </a:xfrm>
            <a:custGeom>
              <a:avLst/>
              <a:gdLst>
                <a:gd name="connsiteX0" fmla="*/ 0 w 1119647"/>
                <a:gd name="connsiteY0" fmla="*/ 0 h 1492624"/>
                <a:gd name="connsiteX1" fmla="*/ 383770 w 1119647"/>
                <a:gd name="connsiteY1" fmla="*/ 0 h 1492624"/>
                <a:gd name="connsiteX2" fmla="*/ 1119647 w 1119647"/>
                <a:gd name="connsiteY2" fmla="*/ 746312 h 1492624"/>
                <a:gd name="connsiteX3" fmla="*/ 383770 w 1119647"/>
                <a:gd name="connsiteY3" fmla="*/ 1492624 h 1492624"/>
                <a:gd name="connsiteX4" fmla="*/ 0 w 1119647"/>
                <a:gd name="connsiteY4" fmla="*/ 1492624 h 1492624"/>
                <a:gd name="connsiteX5" fmla="*/ 735877 w 1119647"/>
                <a:gd name="connsiteY5" fmla="*/ 746312 h 1492624"/>
                <a:gd name="connsiteX6" fmla="*/ 0 w 1119647"/>
                <a:gd name="connsiteY6" fmla="*/ 0 h 1492624"/>
                <a:gd name="connsiteX0" fmla="*/ 1014724 w 2134371"/>
                <a:gd name="connsiteY0" fmla="*/ 0 h 2918013"/>
                <a:gd name="connsiteX1" fmla="*/ 1398494 w 2134371"/>
                <a:gd name="connsiteY1" fmla="*/ 0 h 2918013"/>
                <a:gd name="connsiteX2" fmla="*/ 2134371 w 2134371"/>
                <a:gd name="connsiteY2" fmla="*/ 746312 h 2918013"/>
                <a:gd name="connsiteX3" fmla="*/ 0 w 2134371"/>
                <a:gd name="connsiteY3" fmla="*/ 2918013 h 2918013"/>
                <a:gd name="connsiteX4" fmla="*/ 1014724 w 2134371"/>
                <a:gd name="connsiteY4" fmla="*/ 1492624 h 2918013"/>
                <a:gd name="connsiteX5" fmla="*/ 1750601 w 2134371"/>
                <a:gd name="connsiteY5" fmla="*/ 746312 h 2918013"/>
                <a:gd name="connsiteX6" fmla="*/ 1014724 w 2134371"/>
                <a:gd name="connsiteY6" fmla="*/ 0 h 2918013"/>
                <a:gd name="connsiteX0" fmla="*/ 1014724 w 2134371"/>
                <a:gd name="connsiteY0" fmla="*/ 0 h 2918013"/>
                <a:gd name="connsiteX1" fmla="*/ 1398494 w 2134371"/>
                <a:gd name="connsiteY1" fmla="*/ 0 h 2918013"/>
                <a:gd name="connsiteX2" fmla="*/ 2134371 w 2134371"/>
                <a:gd name="connsiteY2" fmla="*/ 746312 h 2918013"/>
                <a:gd name="connsiteX3" fmla="*/ 0 w 2134371"/>
                <a:gd name="connsiteY3" fmla="*/ 2918013 h 2918013"/>
                <a:gd name="connsiteX4" fmla="*/ 19642 w 2134371"/>
                <a:gd name="connsiteY4" fmla="*/ 2447366 h 2918013"/>
                <a:gd name="connsiteX5" fmla="*/ 1750601 w 2134371"/>
                <a:gd name="connsiteY5" fmla="*/ 746312 h 2918013"/>
                <a:gd name="connsiteX6" fmla="*/ 1014724 w 2134371"/>
                <a:gd name="connsiteY6" fmla="*/ 0 h 2918013"/>
                <a:gd name="connsiteX0" fmla="*/ 1014724 w 2134371"/>
                <a:gd name="connsiteY0" fmla="*/ 0 h 2918013"/>
                <a:gd name="connsiteX1" fmla="*/ 1398494 w 2134371"/>
                <a:gd name="connsiteY1" fmla="*/ 0 h 2918013"/>
                <a:gd name="connsiteX2" fmla="*/ 2134371 w 2134371"/>
                <a:gd name="connsiteY2" fmla="*/ 746312 h 2918013"/>
                <a:gd name="connsiteX3" fmla="*/ 0 w 2134371"/>
                <a:gd name="connsiteY3" fmla="*/ 2918013 h 2918013"/>
                <a:gd name="connsiteX4" fmla="*/ 33817 w 2134371"/>
                <a:gd name="connsiteY4" fmla="*/ 2433191 h 2918013"/>
                <a:gd name="connsiteX5" fmla="*/ 1750601 w 2134371"/>
                <a:gd name="connsiteY5" fmla="*/ 746312 h 2918013"/>
                <a:gd name="connsiteX6" fmla="*/ 1014724 w 2134371"/>
                <a:gd name="connsiteY6" fmla="*/ 0 h 2918013"/>
                <a:gd name="connsiteX0" fmla="*/ 986373 w 2106020"/>
                <a:gd name="connsiteY0" fmla="*/ 0 h 2889663"/>
                <a:gd name="connsiteX1" fmla="*/ 1370143 w 2106020"/>
                <a:gd name="connsiteY1" fmla="*/ 0 h 2889663"/>
                <a:gd name="connsiteX2" fmla="*/ 2106020 w 2106020"/>
                <a:gd name="connsiteY2" fmla="*/ 746312 h 2889663"/>
                <a:gd name="connsiteX3" fmla="*/ 0 w 2106020"/>
                <a:gd name="connsiteY3" fmla="*/ 2889663 h 2889663"/>
                <a:gd name="connsiteX4" fmla="*/ 5466 w 2106020"/>
                <a:gd name="connsiteY4" fmla="*/ 2433191 h 2889663"/>
                <a:gd name="connsiteX5" fmla="*/ 1722250 w 2106020"/>
                <a:gd name="connsiteY5" fmla="*/ 746312 h 2889663"/>
                <a:gd name="connsiteX6" fmla="*/ 986373 w 2106020"/>
                <a:gd name="connsiteY6" fmla="*/ 0 h 288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6020" h="2889663">
                  <a:moveTo>
                    <a:pt x="986373" y="0"/>
                  </a:moveTo>
                  <a:lnTo>
                    <a:pt x="1370143" y="0"/>
                  </a:lnTo>
                  <a:lnTo>
                    <a:pt x="2106020" y="746312"/>
                  </a:lnTo>
                  <a:lnTo>
                    <a:pt x="0" y="2889663"/>
                  </a:lnTo>
                  <a:lnTo>
                    <a:pt x="5466" y="2433191"/>
                  </a:lnTo>
                  <a:lnTo>
                    <a:pt x="1722250" y="746312"/>
                  </a:lnTo>
                  <a:lnTo>
                    <a:pt x="9863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oogle Shape;31;p3">
            <a:extLst>
              <a:ext uri="{FF2B5EF4-FFF2-40B4-BE49-F238E27FC236}">
                <a16:creationId xmlns:a16="http://schemas.microsoft.com/office/drawing/2014/main" id="{F22AB3D4-DDEA-1047-92FA-41FBFC97DFD7}"/>
              </a:ext>
            </a:extLst>
          </p:cNvPr>
          <p:cNvGrpSpPr/>
          <p:nvPr userDrawn="1"/>
        </p:nvGrpSpPr>
        <p:grpSpPr>
          <a:xfrm>
            <a:off x="10562614" y="5963626"/>
            <a:ext cx="1629392" cy="905256"/>
            <a:chOff x="5575242" y="4472723"/>
            <a:chExt cx="1222043" cy="678943"/>
          </a:xfrm>
        </p:grpSpPr>
        <p:sp>
          <p:nvSpPr>
            <p:cNvPr id="20" name="Google Shape;32;p3">
              <a:extLst>
                <a:ext uri="{FF2B5EF4-FFF2-40B4-BE49-F238E27FC236}">
                  <a16:creationId xmlns:a16="http://schemas.microsoft.com/office/drawing/2014/main" id="{DDFF1D2B-8BF6-9844-B087-7B0E8512E0AD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95164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dirty="0">
                <a:latin typeface="Gill Sans MT" panose="020B0502020104020203" pitchFamily="34" charset="77"/>
              </a:endParaRPr>
            </a:p>
          </p:txBody>
        </p:sp>
        <p:grpSp>
          <p:nvGrpSpPr>
            <p:cNvPr id="21" name="Google Shape;33;p3">
              <a:extLst>
                <a:ext uri="{FF2B5EF4-FFF2-40B4-BE49-F238E27FC236}">
                  <a16:creationId xmlns:a16="http://schemas.microsoft.com/office/drawing/2014/main" id="{1887A414-5DFA-5345-A323-CAAF47479162}"/>
                </a:ext>
              </a:extLst>
            </p:cNvPr>
            <p:cNvGrpSpPr/>
            <p:nvPr/>
          </p:nvGrpSpPr>
          <p:grpSpPr>
            <a:xfrm flipH="1">
              <a:off x="5734848" y="4472723"/>
              <a:ext cx="1062437" cy="678943"/>
              <a:chOff x="3776175" y="330077"/>
              <a:chExt cx="2691076" cy="1720151"/>
            </a:xfrm>
          </p:grpSpPr>
          <p:sp>
            <p:nvSpPr>
              <p:cNvPr id="25" name="Google Shape;34;p3">
                <a:extLst>
                  <a:ext uri="{FF2B5EF4-FFF2-40B4-BE49-F238E27FC236}">
                    <a16:creationId xmlns:a16="http://schemas.microsoft.com/office/drawing/2014/main" id="{25E4E1B0-6683-3043-93DE-3AA70FE8DA6C}"/>
                  </a:ext>
                </a:extLst>
              </p:cNvPr>
              <p:cNvSpPr/>
              <p:nvPr/>
            </p:nvSpPr>
            <p:spPr>
              <a:xfrm>
                <a:off x="3776175" y="330077"/>
                <a:ext cx="998479" cy="1720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 b="0" i="0" dirty="0">
                  <a:latin typeface="Gill Sans MT" panose="020B0502020104020203" pitchFamily="34" charset="77"/>
                </a:endParaRPr>
              </a:p>
            </p:txBody>
          </p:sp>
          <p:sp>
            <p:nvSpPr>
              <p:cNvPr id="26" name="Google Shape;35;p3">
                <a:extLst>
                  <a:ext uri="{FF2B5EF4-FFF2-40B4-BE49-F238E27FC236}">
                    <a16:creationId xmlns:a16="http://schemas.microsoft.com/office/drawing/2014/main" id="{AA0975F5-8288-5B49-9B55-890412E73FA9}"/>
                  </a:ext>
                </a:extLst>
              </p:cNvPr>
              <p:cNvSpPr/>
              <p:nvPr/>
            </p:nvSpPr>
            <p:spPr>
              <a:xfrm>
                <a:off x="4767751" y="330081"/>
                <a:ext cx="1699500" cy="1717409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 b="0" i="0" dirty="0">
                  <a:latin typeface="Gill Sans MT" panose="020B0502020104020203" pitchFamily="34" charset="77"/>
                </a:endParaRPr>
              </a:p>
            </p:txBody>
          </p:sp>
        </p:grpSp>
        <p:grpSp>
          <p:nvGrpSpPr>
            <p:cNvPr id="22" name="Google Shape;36;p3">
              <a:extLst>
                <a:ext uri="{FF2B5EF4-FFF2-40B4-BE49-F238E27FC236}">
                  <a16:creationId xmlns:a16="http://schemas.microsoft.com/office/drawing/2014/main" id="{5A7B095E-1348-3C4C-8C6D-3EBD1A5234CF}"/>
                </a:ext>
              </a:extLst>
            </p:cNvPr>
            <p:cNvGrpSpPr/>
            <p:nvPr/>
          </p:nvGrpSpPr>
          <p:grpSpPr>
            <a:xfrm flipH="1">
              <a:off x="5578976" y="4646749"/>
              <a:ext cx="1218306" cy="305353"/>
              <a:chOff x="-353997" y="330146"/>
              <a:chExt cx="6798582" cy="1703972"/>
            </a:xfrm>
          </p:grpSpPr>
          <p:sp>
            <p:nvSpPr>
              <p:cNvPr id="23" name="Google Shape;37;p3">
                <a:extLst>
                  <a:ext uri="{FF2B5EF4-FFF2-40B4-BE49-F238E27FC236}">
                    <a16:creationId xmlns:a16="http://schemas.microsoft.com/office/drawing/2014/main" id="{948FFB5D-4F2B-E745-AD05-B5B112E8321B}"/>
                  </a:ext>
                </a:extLst>
              </p:cNvPr>
              <p:cNvSpPr/>
              <p:nvPr/>
            </p:nvSpPr>
            <p:spPr>
              <a:xfrm>
                <a:off x="-353997" y="330146"/>
                <a:ext cx="5139057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 b="0" i="0" dirty="0">
                  <a:latin typeface="Gill Sans MT" panose="020B0502020104020203" pitchFamily="34" charset="77"/>
                </a:endParaRPr>
              </a:p>
            </p:txBody>
          </p:sp>
          <p:sp>
            <p:nvSpPr>
              <p:cNvPr id="24" name="Google Shape;38;p3">
                <a:extLst>
                  <a:ext uri="{FF2B5EF4-FFF2-40B4-BE49-F238E27FC236}">
                    <a16:creationId xmlns:a16="http://schemas.microsoft.com/office/drawing/2014/main" id="{0C096992-1C38-C84F-B739-44BB630683D1}"/>
                  </a:ext>
                </a:extLst>
              </p:cNvPr>
              <p:cNvSpPr/>
              <p:nvPr/>
            </p:nvSpPr>
            <p:spPr>
              <a:xfrm>
                <a:off x="4745087" y="330217"/>
                <a:ext cx="1699498" cy="1703901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 b="0" i="0" dirty="0">
                  <a:latin typeface="Gill Sans MT" panose="020B0502020104020203" pitchFamily="34" charset="77"/>
                </a:endParaRPr>
              </a:p>
            </p:txBody>
          </p:sp>
        </p:grpSp>
      </p:grpSp>
      <p:sp>
        <p:nvSpPr>
          <p:cNvPr id="27" name="Google Shape;41;p3">
            <a:extLst>
              <a:ext uri="{FF2B5EF4-FFF2-40B4-BE49-F238E27FC236}">
                <a16:creationId xmlns:a16="http://schemas.microsoft.com/office/drawing/2014/main" id="{7DC6296E-A88F-7A49-AB1F-2564CEC196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8" name="Google Shape;99;p6">
            <a:extLst>
              <a:ext uri="{FF2B5EF4-FFF2-40B4-BE49-F238E27FC236}">
                <a16:creationId xmlns:a16="http://schemas.microsoft.com/office/drawing/2014/main" id="{27621CE5-3141-403C-DCC4-0FA5AA29AA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398" y="1371600"/>
            <a:ext cx="105156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Gill Sans MT" panose="020B0502020104020203" pitchFamily="34" charset="77"/>
              </a:defRPr>
            </a:lvl1pPr>
            <a:lvl2pPr marL="1219140" lvl="1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09" lvl="2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278" lvl="3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848" lvl="4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418" lvl="5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6987" lvl="6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557" lvl="7" indent="-474109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126" lvl="8" indent="-474109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37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75000"/>
                <a:lumOff val="25000"/>
              </a:schemeClr>
            </a:gs>
            <a:gs pos="74000">
              <a:schemeClr val="tx1">
                <a:lumMod val="90000"/>
                <a:lumOff val="1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 b="0" i="0">
                <a:solidFill>
                  <a:schemeClr val="lt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Roboto Condensed"/>
                <a:sym typeface="Roboto Condensed"/>
              </a:defRPr>
            </a:lvl1pPr>
            <a:lvl2pPr lvl="1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249C1-C4A8-BE45-89A1-B6BAB9AA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E99E2-6CEA-C648-8B8A-94E9F521D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4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4047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1" i="0" u="none" strike="noStrike" cap="none">
          <a:solidFill>
            <a:schemeClr val="bg1"/>
          </a:solidFill>
          <a:latin typeface="Gill Sans MT" panose="020B0502020104020203" pitchFamily="34" charset="77"/>
          <a:ea typeface="Gill Sans MT" panose="020B0502020104020203" pitchFamily="34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457200" algn="l" rtl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+mn-lt"/>
          <a:ea typeface="Gill Sans MT" panose="020B0502020104020203" pitchFamily="34" charset="77"/>
          <a:cs typeface="Arial"/>
          <a:sym typeface="Arial"/>
        </a:defRPr>
      </a:lvl1pPr>
      <a:lvl2pPr marL="285750" marR="0" lvl="1" indent="-285750" algn="l" rtl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Font typeface="Apple Symbols" panose="02000000000000000000" pitchFamily="2" charset="-79"/>
        <a:buChar char="⨠"/>
        <a:defRPr sz="1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2pPr>
      <a:lvl3pPr marL="457200" marR="0" lvl="2" indent="-457200" algn="l" rtl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3pPr>
      <a:lvl4pPr marL="457200" marR="0" lvl="3" indent="-457200" algn="l" rtl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4pPr>
      <a:lvl5pPr marL="457200" marR="0" lvl="4" indent="-457200" algn="l" rtl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BBAD5-21BC-ACED-4206-726A8F6E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FIRE 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51F3D-483A-C10C-1F44-902EEFDD41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77"/>
                <a:cs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77"/>
              <a:cs typeface="Roboto Condensed"/>
              <a:sym typeface="Roboto Condensed"/>
            </a:endParaRPr>
          </a:p>
        </p:txBody>
      </p:sp>
      <p:pic>
        <p:nvPicPr>
          <p:cNvPr id="4" name="Media2">
            <a:hlinkClick r:id="" action="ppaction://media"/>
            <a:extLst>
              <a:ext uri="{FF2B5EF4-FFF2-40B4-BE49-F238E27FC236}">
                <a16:creationId xmlns:a16="http://schemas.microsoft.com/office/drawing/2014/main" id="{CD3324C3-9B0A-17DB-235F-1C71F37A7D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4516" y="1953766"/>
            <a:ext cx="6638694" cy="43808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1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3_Salerio template">
  <a:themeElements>
    <a:clrScheme name="Custom 23">
      <a:dk1>
        <a:srgbClr val="002B45"/>
      </a:dk1>
      <a:lt1>
        <a:srgbClr val="FFFFFF"/>
      </a:lt1>
      <a:dk2>
        <a:srgbClr val="434343"/>
      </a:dk2>
      <a:lt2>
        <a:srgbClr val="E0E4E9"/>
      </a:lt2>
      <a:accent1>
        <a:srgbClr val="005198"/>
      </a:accent1>
      <a:accent2>
        <a:srgbClr val="00284C"/>
      </a:accent2>
      <a:accent3>
        <a:srgbClr val="C8C8C8"/>
      </a:accent3>
      <a:accent4>
        <a:srgbClr val="B3CBE0"/>
      </a:accent4>
      <a:accent5>
        <a:srgbClr val="F7931D"/>
      </a:accent5>
      <a:accent6>
        <a:srgbClr val="FFC57F"/>
      </a:accent6>
      <a:hlink>
        <a:srgbClr val="002B45"/>
      </a:hlink>
      <a:folHlink>
        <a:srgbClr val="3885C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Apple Symbols</vt:lpstr>
      <vt:lpstr>Arial</vt:lpstr>
      <vt:lpstr>Gill Sans MT</vt:lpstr>
      <vt:lpstr>123_Salerio template</vt:lpstr>
      <vt:lpstr>FIRE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Ozawa, Manabu</dc:creator>
  <cp:lastModifiedBy>Ozawa, Manabu</cp:lastModifiedBy>
  <cp:revision>1</cp:revision>
  <dcterms:created xsi:type="dcterms:W3CDTF">2025-03-13T13:40:41Z</dcterms:created>
  <dcterms:modified xsi:type="dcterms:W3CDTF">2025-03-13T13:42:07Z</dcterms:modified>
</cp:coreProperties>
</file>